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09" d="100"/>
          <a:sy n="109" d="100"/>
        </p:scale>
        <p:origin x="17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7129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30</Words>
  <Application>Microsoft Office PowerPoint</Application>
  <PresentationFormat>사용자 지정</PresentationFormat>
  <Paragraphs>30</Paragraphs>
  <Slides>30</Slides>
  <Notes>30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3" baseType="lpstr">
      <vt:lpstr>맑은 고딕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admin</cp:lastModifiedBy>
  <cp:revision>2</cp:revision>
  <dcterms:created xsi:type="dcterms:W3CDTF">2024-10-01T03:59:35Z</dcterms:created>
  <dcterms:modified xsi:type="dcterms:W3CDTF">2024-10-22T13:17:27Z</dcterms:modified>
</cp:coreProperties>
</file>